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3" r:id="rId6"/>
    <p:sldId id="275" r:id="rId7"/>
    <p:sldId id="268" r:id="rId8"/>
    <p:sldId id="269" r:id="rId9"/>
    <p:sldId id="261" r:id="rId10"/>
    <p:sldId id="278" r:id="rId11"/>
    <p:sldId id="262" r:id="rId12"/>
    <p:sldId id="263" r:id="rId13"/>
    <p:sldId id="264" r:id="rId14"/>
    <p:sldId id="265" r:id="rId15"/>
    <p:sldId id="283" r:id="rId16"/>
  </p:sldIdLst>
  <p:sldSz cx="18288000" cy="10287000"/>
  <p:notesSz cx="6858000" cy="9144000"/>
  <p:embeddedFontLst>
    <p:embeddedFont>
      <p:font typeface="Pretendard Bold" panose="020B0600000101010101" charset="-127"/>
      <p:bold r:id="rId18"/>
    </p:embeddedFont>
    <p:embeddedFont>
      <p:font typeface="Pretendard Medium" panose="020B0600000101010101" charset="-127"/>
      <p:bold r:id="rId19"/>
    </p:embeddedFont>
    <p:embeddedFont>
      <p:font typeface="Pretendard Regular" panose="020B0600000101010101" charset="-127"/>
      <p:regular r:id="rId20"/>
    </p:embeddedFont>
    <p:embeddedFont>
      <p:font typeface="Pretendard SemiBold" panose="020B0600000101010101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22" autoAdjust="0"/>
  </p:normalViewPr>
  <p:slideViewPr>
    <p:cSldViewPr>
      <p:cViewPr varScale="1">
        <p:scale>
          <a:sx n="72" d="100"/>
          <a:sy n="72" d="100"/>
        </p:scale>
        <p:origin x="66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DDA05-68A1-D012-AB6E-CE22CB6C4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FD7937-4B92-D42C-A5A4-213BCF485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D8EF1A-C2CF-0913-443A-8C86FD595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020102-5951-EB65-8F56-FF01FEF433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향샹된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51D7-281B-3F7A-3BDC-29A7C818B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5CB5DDBA-F744-DB98-73A4-CA36AA265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84" y="1768680"/>
            <a:ext cx="10879068" cy="799259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3F72B0D-1F92-0E07-6794-039E70C43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C244FD-B5E5-32A7-7815-9000FA078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D61B99-9CFB-C2CE-E346-AF30EB7E0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59BC497-6F01-F033-D798-760B081F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932779E-7393-9C8E-E02B-991EAE806750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793034-87A8-1ACD-0FCC-449F1883FB6A}"/>
              </a:ext>
            </a:extLst>
          </p:cNvPr>
          <p:cNvGrpSpPr/>
          <p:nvPr/>
        </p:nvGrpSpPr>
        <p:grpSpPr>
          <a:xfrm>
            <a:off x="3153885" y="1866902"/>
            <a:ext cx="5191823" cy="3055673"/>
            <a:chOff x="698500" y="3390900"/>
            <a:chExt cx="1358900" cy="9906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4C40834-80CF-E4A1-D106-1402DB8B3B19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DE6AE77-E1C8-ACE0-F505-BC52A3BE7E11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FD6E0A7-5076-DA48-2109-AFCDBF63FD34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3E49B00-4821-D448-84AE-2B7E67A30E9F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69721A-92F3-10C8-9321-7FE3DD188ABC}"/>
              </a:ext>
            </a:extLst>
          </p:cNvPr>
          <p:cNvSpPr txBox="1"/>
          <p:nvPr/>
        </p:nvSpPr>
        <p:spPr>
          <a:xfrm>
            <a:off x="5941778" y="2021416"/>
            <a:ext cx="240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Regular" panose="020B0600000101010101" charset="-127"/>
                <a:ea typeface="Pretendard Regular" panose="020B0600000101010101" charset="-127"/>
              </a:rPr>
              <a:t>메신저 영역</a:t>
            </a:r>
            <a:endParaRPr lang="ko-KR" altLang="en-US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A23025-75EE-95B3-E961-EA067FEF83D8}"/>
              </a:ext>
            </a:extLst>
          </p:cNvPr>
          <p:cNvGrpSpPr/>
          <p:nvPr/>
        </p:nvGrpSpPr>
        <p:grpSpPr>
          <a:xfrm>
            <a:off x="9663794" y="1247635"/>
            <a:ext cx="5105396" cy="3193392"/>
            <a:chOff x="698500" y="3390900"/>
            <a:chExt cx="1358900" cy="9906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B78B275-5855-62B0-F6C2-C86E019ACC13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4564740-B610-BEE0-6C0C-ECC54CB31E1E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C515446-0A5E-3150-7DAE-EDC0D13030BE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9EE231B-75E2-690C-89DE-5D9C52540DAE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2AC1C1-BAA0-09F3-1A85-651E83E39885}"/>
              </a:ext>
            </a:extLst>
          </p:cNvPr>
          <p:cNvSpPr txBox="1"/>
          <p:nvPr/>
        </p:nvSpPr>
        <p:spPr>
          <a:xfrm>
            <a:off x="9631137" y="1282127"/>
            <a:ext cx="2400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게시판 영역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56935DE-E5BC-AB87-6998-A4BA88E8FAC8}"/>
              </a:ext>
            </a:extLst>
          </p:cNvPr>
          <p:cNvGrpSpPr/>
          <p:nvPr/>
        </p:nvGrpSpPr>
        <p:grpSpPr>
          <a:xfrm>
            <a:off x="7981043" y="7480964"/>
            <a:ext cx="6057307" cy="2280306"/>
            <a:chOff x="698500" y="3390900"/>
            <a:chExt cx="1358900" cy="99060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AC4CEA-063A-9573-3C5C-0DE404014A72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DF51109-7AD7-9266-D0A4-22F18E4BFFD7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5BC089A-5BA0-2138-D6C6-6705965228D1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6E38E2E-1315-8831-C6D7-DED3B645EBB1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5DE272B-83D0-8700-8A2F-D27F7E44513C}"/>
              </a:ext>
            </a:extLst>
          </p:cNvPr>
          <p:cNvSpPr txBox="1"/>
          <p:nvPr/>
        </p:nvSpPr>
        <p:spPr>
          <a:xfrm>
            <a:off x="3314700" y="7140063"/>
            <a:ext cx="228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수업 관리 영역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901EEDA-CFF5-FC2E-5FD8-7C80327423AD}"/>
              </a:ext>
            </a:extLst>
          </p:cNvPr>
          <p:cNvGrpSpPr/>
          <p:nvPr/>
        </p:nvGrpSpPr>
        <p:grpSpPr>
          <a:xfrm>
            <a:off x="3321049" y="7103488"/>
            <a:ext cx="4305299" cy="2993005"/>
            <a:chOff x="698500" y="3390900"/>
            <a:chExt cx="1358900" cy="9906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67043DE-27E3-CA9C-177C-B72596F89D6A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8F37612-74A4-2B60-4E95-334AD5D53C6B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859C93-EBCB-C448-2D85-68EB7C334495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9B7CDE8-6FA3-D9F6-1F99-069CA38B94F4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36247B7-E736-50C8-E44F-0B1EA827F03D}"/>
              </a:ext>
            </a:extLst>
          </p:cNvPr>
          <p:cNvSpPr txBox="1"/>
          <p:nvPr/>
        </p:nvSpPr>
        <p:spPr>
          <a:xfrm>
            <a:off x="7999481" y="8884557"/>
            <a:ext cx="326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Regular" panose="020B0600000101010101" charset="-127"/>
                <a:ea typeface="Pretendard Regular" panose="020B0600000101010101" charset="-127"/>
              </a:rPr>
              <a:t>수강신청 영역</a:t>
            </a:r>
          </a:p>
        </p:txBody>
      </p:sp>
    </p:spTree>
    <p:extLst>
      <p:ext uri="{BB962C8B-B14F-4D97-AF65-F5344CB8AC3E}">
        <p14:creationId xmlns:p14="http://schemas.microsoft.com/office/powerpoint/2010/main" val="103507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인터넷만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된다면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하드웨어의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성능과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상관없이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동작되게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존재할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필요없게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사용량을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du.porta.com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도메인을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등록하고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 Route 53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   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입력했을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연결되도록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147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37500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무료티어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         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더불어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드라이브를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만일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추가적인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용량확장일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유로티어를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051300"/>
            <a:ext cx="95250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서버가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오전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시부터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시까지를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제외한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서버가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안정인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유지한다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Crontab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자동화로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정해진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작업만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수행하도록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점검작업은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백업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진행한다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안정성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본래로는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버튼을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하였을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웹사이트가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반응하여야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길어도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 4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초이내로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와야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프로젝트는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프로젝트이기에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현실적으로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무리이기에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늦어질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반환을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반응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147878" y="7632700"/>
            <a:ext cx="103124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/>
              <a:t>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서버 용량이 부족한 상황에서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최대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20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명까지의 동시 접속을 처리하고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초과 인원은 제한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  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 대기열을 통해 순차적으로 입장하도록 하여 실제 수용 인원보다 많은 인원을 수용할 수 있게 한다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수용성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성능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요구사항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8200" y="2971800"/>
            <a:ext cx="18389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어플리케이션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신뢰성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Regular"/>
              </a:rPr>
              <a:t>향샹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5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6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-wbs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9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3665200" y="74295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동적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실행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49022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수강신청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8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인터페이스 설계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-UI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설계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7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지금 현황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05100" y="2667000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일정을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봤을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지연될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높다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5100" y="4762500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의도치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일에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의해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지켜지지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않을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대비책이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부족하다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4700" y="32258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-5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월까지에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일정은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정상적으로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수행되었지만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6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월에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시험에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의해서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병행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어려울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-10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월에서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진행한다고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했을시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타팀에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도움을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시험에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의해서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지연될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높다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4700" y="5321300"/>
            <a:ext cx="14338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‘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’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-6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월에는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병행하지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않고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후로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미룸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타팀에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협조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요청하여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피해서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일정을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조율한다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지금 현황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QNA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841500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162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3274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3700" y="39289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50" y="601641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개발 환경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52497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6.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57EB335-0DC4-DC74-1AD4-B4164A7548C5}"/>
              </a:ext>
            </a:extLst>
          </p:cNvPr>
          <p:cNvSpPr txBox="1"/>
          <p:nvPr/>
        </p:nvSpPr>
        <p:spPr>
          <a:xfrm>
            <a:off x="1657350" y="45893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dirty="0">
                <a:solidFill>
                  <a:srgbClr val="0063BA"/>
                </a:solidFill>
                <a:latin typeface="Pretendard Bold"/>
                <a:ea typeface="Pretendard Bold"/>
              </a:rPr>
              <a:t>성능 요구사항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첫번째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C948E-7E46-AEF8-A7D3-185C46FE4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19300"/>
            <a:ext cx="13232072" cy="73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4C796-2002-2A75-6F2B-D070A12D3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28A011-8E63-AE8B-3BC8-8646DF88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349040-89C9-D236-3B0B-7456363E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F88ECD-711A-44BA-0059-16B4F2605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1AB087-1006-6AA9-816F-3F2C8FBD4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F63B2DF-3537-4DFB-CD7D-E6F592631688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EDE948-FAF9-B034-D0E3-E02EE4A0B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77548"/>
            <a:ext cx="11405247" cy="551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3300" y="210396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프레임 워크 및 </a:t>
            </a:r>
            <a:r>
              <a:rPr lang="en-US" altLang="ko-KR" sz="2800" b="1" dirty="0">
                <a:solidFill>
                  <a:srgbClr val="0063BA"/>
                </a:solidFill>
                <a:latin typeface="Pretendard SemiBold"/>
              </a:rPr>
              <a:t>DB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선택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267529" y="2895527"/>
            <a:ext cx="14338300" cy="5504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ea typeface="Pretendard SemiBold"/>
              </a:rPr>
              <a:t>프레임워크 선정 중점 포인트</a:t>
            </a:r>
            <a:endParaRPr lang="ko-KR" altLang="en-US" sz="2800" b="0" i="0" u="none" strike="noStrike" dirty="0">
              <a:ea typeface="Pretendard SemiBold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3949700" y="5642319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16199"/>
              </a:lnSpc>
              <a:buAutoNum type="arabicPeriod"/>
            </a:pP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352800" y="5095372"/>
            <a:ext cx="14338300" cy="5504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ea typeface="Pretendard SemiBold"/>
              </a:rPr>
              <a:t>프레임 워크 </a:t>
            </a:r>
            <a:r>
              <a:rPr lang="ko-KR" altLang="en-US" sz="2800" b="0" i="0" u="none" strike="noStrike" dirty="0">
                <a:ea typeface="Pretendard SemiBold"/>
              </a:rPr>
              <a:t>후보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3200" y="5757164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1. React+ JAVA SPRING</a:t>
            </a:r>
          </a:p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2. NEXT.JS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66895-CEAB-8995-8D8D-F9485CAF8B9B}"/>
              </a:ext>
            </a:extLst>
          </p:cNvPr>
          <p:cNvSpPr txBox="1"/>
          <p:nvPr/>
        </p:nvSpPr>
        <p:spPr>
          <a:xfrm>
            <a:off x="4013200" y="3513416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b="1" dirty="0">
                <a:latin typeface="+mn-ea"/>
              </a:rPr>
              <a:t>1. </a:t>
            </a:r>
            <a:r>
              <a:rPr lang="ko-KR" altLang="ko-KR" sz="2400" b="1" dirty="0">
                <a:latin typeface="+mn-ea"/>
              </a:rPr>
              <a:t>실무에서 많이 사용되는 기술</a:t>
            </a:r>
            <a:endParaRPr lang="en-US" altLang="ko-KR" sz="3200" b="1" dirty="0">
              <a:latin typeface="+mn-ea"/>
            </a:endParaRPr>
          </a:p>
          <a:p>
            <a:pPr lvl="0">
              <a:lnSpc>
                <a:spcPct val="116199"/>
              </a:lnSpc>
            </a:pPr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기존에 배운 언어 기반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238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314700" cy="3175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1"/>
            <a:ext cx="14973300" cy="3175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1" y="1206500"/>
            <a:ext cx="14300201" cy="127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1" y="9258300"/>
            <a:ext cx="14300201" cy="1270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1" y="1244602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205224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1" dirty="0">
                <a:solidFill>
                  <a:srgbClr val="0063BA"/>
                </a:solidFill>
                <a:latin typeface="Pretendard SemiBold"/>
              </a:rPr>
              <a:t>NEXT.JS </a:t>
            </a:r>
            <a:r>
              <a:rPr lang="ko-KR" altLang="en-US" sz="2801" b="1" dirty="0">
                <a:solidFill>
                  <a:srgbClr val="0063BA"/>
                </a:solidFill>
                <a:latin typeface="Pretendard SemiBold"/>
              </a:rPr>
              <a:t>선정이유</a:t>
            </a:r>
            <a:endParaRPr lang="en-US" sz="2801" b="1" dirty="0">
              <a:solidFill>
                <a:srgbClr val="0063BA"/>
              </a:solidFill>
              <a:latin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C24759-4318-3862-9B86-2471CDB26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14" y="2809168"/>
            <a:ext cx="5452974" cy="3803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CC7B4C-343D-8F06-0388-6886F771D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888" y="3312013"/>
            <a:ext cx="7883372" cy="257817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3F88371-9FC3-8943-A017-952854DD978E}"/>
              </a:ext>
            </a:extLst>
          </p:cNvPr>
          <p:cNvCxnSpPr>
            <a:cxnSpLocks/>
          </p:cNvCxnSpPr>
          <p:nvPr/>
        </p:nvCxnSpPr>
        <p:spPr>
          <a:xfrm>
            <a:off x="8814950" y="1206500"/>
            <a:ext cx="0" cy="8064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D5A976C1-A14D-24C3-5436-EA519F61E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2" y="6177506"/>
            <a:ext cx="6824133" cy="293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기반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프론트엔드와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모두 자바 스크립트로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일치성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프론트엔드에서의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컴포넌트 재사용성 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97A048F-7BA9-9A91-B876-98182F157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0" y="6575469"/>
            <a:ext cx="6824133" cy="254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객체 지향적 설계와 개발 용이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개발언어인 자바 숙련도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업계표준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과도한 설정과 복잡성으로 인한 많은 학습기간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상대적으로 느린 런타임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Arial" panose="020B0604020202020204" pitchFamily="34" charset="0"/>
              </a:rPr>
              <a:t>  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AA1B70-789A-CB3E-CFF7-BB95F6A49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15" y="2108200"/>
            <a:ext cx="15403170" cy="75207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782</Words>
  <Application>Microsoft Office PowerPoint</Application>
  <PresentationFormat>사용자 지정</PresentationFormat>
  <Paragraphs>144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Pretendard SemiBold</vt:lpstr>
      <vt:lpstr>Calibri</vt:lpstr>
      <vt:lpstr>Pretendard Regular</vt:lpstr>
      <vt:lpstr>Pretendard Bold</vt:lpstr>
      <vt:lpstr>Pretendard Medium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45</cp:revision>
  <dcterms:created xsi:type="dcterms:W3CDTF">2006-08-16T00:00:00Z</dcterms:created>
  <dcterms:modified xsi:type="dcterms:W3CDTF">2025-06-15T01:46:33Z</dcterms:modified>
</cp:coreProperties>
</file>